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  <p:sldId id="269" r:id="rId9"/>
    <p:sldId id="270" r:id="rId10"/>
    <p:sldId id="271" r:id="rId11"/>
    <p:sldId id="273" r:id="rId12"/>
    <p:sldId id="272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E709-C3E2-4010-B0F1-126FA00CFE56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4FA6-06D4-447D-9789-D28994BA8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7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4FA6-06D4-447D-9789-D28994BA8B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6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4FA6-06D4-447D-9789-D28994BA8B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4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ACD6-5C2A-4EBD-A52D-B3DD4813D5CA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4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78F5-277D-46CE-A624-81637476F0D9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550B-AD17-4A41-AB9C-137AB6EC2F57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91D1-EED0-4C09-B1FE-0E3EDE895BB2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A1A4-C49A-47F8-A3E3-F235A7A30908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CDBA-8C8B-449E-B55D-2EE347341051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B943-B97C-4595-BDE3-C5139EB296B7}" type="datetime1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0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2086-F435-4C22-AC3E-CC7F4C224D43}" type="datetime1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9EF-A055-4F73-87EB-C774B3646A49}" type="datetime1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B66C-605B-4E06-BD2E-65A7E51AD625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8931-06C1-4187-AF6C-71FE8FA685C6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5566-9A17-4B16-98D2-8F54B03E8CF5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A21D-9CB9-4FF0-AA67-0F59607F5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домика в графическом редакторе «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инструменты необходимы для рисования?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               Краски                      Мелки               Фломастеры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85" y="3573234"/>
            <a:ext cx="2361686" cy="16105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564" y="3387902"/>
            <a:ext cx="3047093" cy="21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508" y="3328371"/>
            <a:ext cx="2801938" cy="210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286" y="2852480"/>
            <a:ext cx="3265714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«Дом, который построил Джек»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4" t="9856" r="18957" b="16937"/>
          <a:stretch/>
        </p:blipFill>
        <p:spPr>
          <a:xfrm>
            <a:off x="727364" y="2576945"/>
            <a:ext cx="2015836" cy="2036619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10" y="2006663"/>
            <a:ext cx="2084969" cy="1600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6726" y="2284368"/>
            <a:ext cx="2792210" cy="155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0200" y="2100966"/>
            <a:ext cx="2597121" cy="19265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81" y="2820356"/>
            <a:ext cx="1652159" cy="2414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79" y="4613564"/>
            <a:ext cx="2164268" cy="1737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72" y="4953969"/>
            <a:ext cx="1158340" cy="1536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57" y="4850174"/>
            <a:ext cx="1012024" cy="16887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240" y="4583032"/>
            <a:ext cx="199356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77778E-6 L -3.95833E-6 7.77778E-6 C 0.00143 -0.05856 0.00104 -0.028 0.00104 -0.09143 L 0.00104 -0.09143 C 0.00143 -0.08587 0.00143 -0.08009 0.00209 -0.0743 C 0.00248 -0.07036 0.00391 -0.06689 0.0043 -0.06296 C 0.00456 -0.05925 0.00482 -0.05532 0.00534 -0.05161 C 0.00586 -0.04768 0.00755 -0.04004 0.00755 -0.04004 C 0.00716 -0.03124 0.00703 -0.02222 0.00638 -0.01342 C 0.00612 -0.00995 0.00456 -0.00439 0.00313 -0.00208 C 0.00287 -0.00161 0.00052 -0.00046 -3.95833E-6 7.77778E-6 Z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25E-6 -1.48148E-6 L -8.125E-6 -1.48148E-6 C 0.00064 -0.00579 0.00208 -0.01134 0.00221 -0.01736 C 0.00247 -0.03519 0.00273 -0.08819 0.00104 -0.0706 C -0.00105 -0.04931 0.00012 -0.01181 -8.125E-6 -1.48148E-6 Z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1.11111E-6 C 0.00026 0.01065 0.00039 0.02153 0.00104 0.03218 C 0.00143 0.03982 0.00234 0.04746 0.00312 0.0551 C 0.00351 0.0581 0.00417 0.06135 0.0043 0.06459 C 0.00456 0.07223 0.0043 0.07986 0.0043 0.0875 L 0.0043 0.0875 L 0.00312 0.00949 L 0.00312 0.00949 L 0.00208 0.01135 " pathEditMode="relative" ptsTypes="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4.07407E-6 L 5.20833E-6 -4.07407E-6 L 5.20833E-6 -0.06458 L 5.20833E-6 -0.06458 C 0.00027 -0.05902 0.00066 -0.05324 0.00105 -0.04745 C 0.00209 -0.03264 0.00287 -0.03055 0.00326 -0.01319 C 0.00339 -0.00509 0.00326 0.00324 0.00326 0.01158 L 0.00326 0.01158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1.85185E-6 L -2.5E-6 -0.05324 L -2.5E-6 -0.05324 C 0.00248 -0.0338 0.00534 -0.01968 0.00534 1.85185E-6 C 0.00534 0.00324 0.00508 0.00671 0.00417 0.00949 C 0.00352 0.01134 0.00209 0.0118 0.00104 0.01319 C 0.00065 0.01389 0.00026 0.01458 -2.5E-6 0.01528 L -2.5E-6 0.01528 L -2.5E-6 1.85185E-6 Z " pathEditMode="relative" ptsTypes="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27" y="146957"/>
            <a:ext cx="105156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36" y="700497"/>
            <a:ext cx="11901054" cy="5729332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фон светло-голубым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панели инструментов треугольник.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синим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большой квадрат и залейте коричневым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маленький квадрат  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светло-голубым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прямоугольники и залейте их зелёным и красным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черные линии закрашиваются кистью синим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и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залейте его светло-голубым цветом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Поменяйте фон рисунка на чёрный.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из геометрических фигур звёздочку.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и залейте её жёлтым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и откопируйте.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любое количество звёзд.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круг, залейте жёлтым цветом.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Чёрным карандашом нарисуйте на круге плавную линию.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Ненужную часть круга залейте чёрным цветом.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рисунок по желанию.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86" y="670561"/>
            <a:ext cx="4427865" cy="59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5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12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0"/>
            <a:ext cx="11172836" cy="6287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4945" y="41286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Добавьте к рисунку детали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13</a:t>
            </a:fld>
            <a:endParaRPr lang="ru-RU"/>
          </a:p>
        </p:txBody>
      </p:sp>
      <p:pic>
        <p:nvPicPr>
          <p:cNvPr id="2052" name="Picture 4" descr="Big Smiley Emoticons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306" y="1748109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8891" y="505097"/>
            <a:ext cx="565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217" y="4939547"/>
            <a:ext cx="881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222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774"/>
            <a:ext cx="11963156" cy="672599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2</a:t>
            </a:fld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138672" y="2859110"/>
            <a:ext cx="1983345" cy="128274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15955" y="1867436"/>
            <a:ext cx="302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5965" y="1094003"/>
            <a:ext cx="472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802 0.3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1" y="-38636"/>
            <a:ext cx="11779902" cy="66229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3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619741" y="4829577"/>
            <a:ext cx="2756079" cy="515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15955" y="1867436"/>
            <a:ext cx="397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</a:t>
            </a:r>
            <a:endParaRPr lang="ru-RU" sz="36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184" y="431755"/>
            <a:ext cx="647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</a:p>
          <a:p>
            <a:pPr algn="ctr"/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Корневой папки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81 L -0.4155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465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4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471633" y="1210614"/>
            <a:ext cx="2756079" cy="5151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15955" y="1867436"/>
            <a:ext cx="397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sz="36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190" y="483476"/>
            <a:ext cx="560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программы</a:t>
            </a:r>
            <a:endParaRPr lang="ru-RU" sz="36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8 L -0.41549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761" y="2354524"/>
            <a:ext cx="3209362" cy="2766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986" y="266444"/>
            <a:ext cx="2819941" cy="45825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888761" y="5514439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533" y="5510940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9639" y="6051003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одноэтажные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972" y="6033184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многоэтажные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37893" y="437882"/>
            <a:ext cx="4724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дома могут быть: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639" y="4987198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7411" y="4973059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</a:p>
        </p:txBody>
      </p:sp>
    </p:spTree>
    <p:extLst>
      <p:ext uri="{BB962C8B-B14F-4D97-AF65-F5344CB8AC3E}">
        <p14:creationId xmlns:p14="http://schemas.microsoft.com/office/powerpoint/2010/main" val="22621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47" y="2769669"/>
            <a:ext cx="1713354" cy="2446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08" y="3012964"/>
            <a:ext cx="3399593" cy="2103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410" y="2000478"/>
            <a:ext cx="4973155" cy="325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829" y="5383221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8838" y="5253191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кирпичные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3565" y="5253190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панельные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37893" y="437882"/>
            <a:ext cx="6156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строительного материала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могут быть:</a:t>
            </a:r>
          </a:p>
        </p:txBody>
      </p:sp>
    </p:spTree>
    <p:extLst>
      <p:ext uri="{BB962C8B-B14F-4D97-AF65-F5344CB8AC3E}">
        <p14:creationId xmlns:p14="http://schemas.microsoft.com/office/powerpoint/2010/main" val="29171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39" y="1158537"/>
            <a:ext cx="2670123" cy="4272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596" y="1008635"/>
            <a:ext cx="6007839" cy="424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077" y="5711253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92" y="5711252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0017" y="231686"/>
            <a:ext cx="685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дома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быть:</a:t>
            </a:r>
          </a:p>
        </p:txBody>
      </p:sp>
    </p:spTree>
    <p:extLst>
      <p:ext uri="{BB962C8B-B14F-4D97-AF65-F5344CB8AC3E}">
        <p14:creationId xmlns:p14="http://schemas.microsoft.com/office/powerpoint/2010/main" val="1529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09" y="4014423"/>
            <a:ext cx="542591" cy="16277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77" y="246297"/>
            <a:ext cx="3816427" cy="3145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90" y="246297"/>
            <a:ext cx="4023709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08" y="5059977"/>
            <a:ext cx="1164437" cy="1164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3" y="4228662"/>
            <a:ext cx="719390" cy="2127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39" y="4014423"/>
            <a:ext cx="10607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064" y="600891"/>
            <a:ext cx="377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геометрические фигуры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209" y="4014423"/>
            <a:ext cx="542591" cy="16277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A21D-9CB9-4FF0-AA67-0F59607F5B77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77" y="246297"/>
            <a:ext cx="3816427" cy="3145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90" y="246297"/>
            <a:ext cx="4023709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08" y="5059977"/>
            <a:ext cx="1164437" cy="1164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3" y="4228662"/>
            <a:ext cx="719390" cy="2127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039" y="4014423"/>
            <a:ext cx="1060796" cy="963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794" y="5771575"/>
            <a:ext cx="52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модель домика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7357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27838 0.3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21588 -0.2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26367 -0.06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5677 -0.5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21368 -0.376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221</Words>
  <Application>Microsoft Office PowerPoint</Application>
  <PresentationFormat>Произвольный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Тема: «Рисование домика в графическом редакторе «Paint»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«Дом, который построил Джек» </vt:lpstr>
      <vt:lpstr>Алгоритм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40</cp:revision>
  <dcterms:created xsi:type="dcterms:W3CDTF">2015-02-19T06:24:35Z</dcterms:created>
  <dcterms:modified xsi:type="dcterms:W3CDTF">2022-12-20T12:36:57Z</dcterms:modified>
</cp:coreProperties>
</file>